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9" r:id="rId4"/>
    <p:sldId id="260" r:id="rId5"/>
    <p:sldId id="261" r:id="rId6"/>
    <p:sldId id="267" r:id="rId7"/>
    <p:sldId id="26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b="1" dirty="0" smtClean="0"/>
              <a:t>Дети верят в чудеса</a:t>
            </a: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Город- территория детства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27010" y="455112"/>
            <a:ext cx="10058402" cy="6083473"/>
          </a:xfrm>
        </p:spPr>
        <p:txBody>
          <a:bodyPr rtlCol="0">
            <a:noAutofit/>
          </a:bodyPr>
          <a:lstStyle/>
          <a:p>
            <a:pPr rtl="0"/>
            <a:r>
              <a:rPr lang="ru-RU" dirty="0" smtClean="0"/>
              <a:t>В рамках проведения конкурсного задания «Дети верят в чудеса» конкурса Городов России «Город – территория детства» на территории Безымянского муниципального образования были проведены мероприятия направленные на поддержку семей с детьми , попавших в трудную жизненную ситуацию, на повышение ответственности родителей за воспитание детей, профилактика детского неблагополучия.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2800" dirty="0" smtClean="0"/>
              <a:t>Родительс-кий компас</a:t>
            </a:r>
            <a:endParaRPr lang="ru" sz="28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1400" dirty="0" smtClean="0"/>
              <a:t>19 апреля 2018года в селе Безымянное </a:t>
            </a:r>
            <a:r>
              <a:rPr lang="ru-RU" sz="1400" dirty="0" err="1" smtClean="0"/>
              <a:t>Энгельсского</a:t>
            </a:r>
            <a:r>
              <a:rPr lang="ru-RU" sz="1400" dirty="0" smtClean="0"/>
              <a:t> муниципального района состоялся Форум для родителей «Родительский компас»</a:t>
            </a:r>
          </a:p>
          <a:p>
            <a:pPr rtl="0"/>
            <a:r>
              <a:rPr lang="ru-RU" sz="1400" dirty="0" smtClean="0"/>
              <a:t>Концепция Форума- формирование ответственного </a:t>
            </a:r>
            <a:r>
              <a:rPr lang="ru-RU" sz="1400" dirty="0" err="1" smtClean="0"/>
              <a:t>родительства</a:t>
            </a:r>
            <a:r>
              <a:rPr lang="ru-RU" sz="1400" dirty="0" smtClean="0"/>
              <a:t> и развитие условий для </a:t>
            </a:r>
            <a:r>
              <a:rPr lang="ru-RU" sz="1400" dirty="0" err="1" smtClean="0"/>
              <a:t>психолого</a:t>
            </a:r>
            <a:r>
              <a:rPr lang="ru-RU" sz="1400" dirty="0" smtClean="0"/>
              <a:t> – педагогической помощи семьям, проживающим на селе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693107"/>
            <a:ext cx="10058402" cy="1448844"/>
          </a:xfrm>
        </p:spPr>
        <p:txBody>
          <a:bodyPr rtlCol="0">
            <a:normAutofit/>
          </a:bodyPr>
          <a:lstStyle/>
          <a:p>
            <a:r>
              <a:rPr lang="ru-RU" sz="2000" dirty="0"/>
              <a:t>В рамках участия во Всероссийском конкурсе городов России «Город –территория детства» и в преддверии празднования «Дня защиты детей», в селе Калинино Безымянского муниципального образования, состоялось открытие детской игровой площадки.</a:t>
            </a:r>
            <a:r>
              <a:rPr lang="ru-RU" sz="1800" dirty="0"/>
              <a:t> </a:t>
            </a:r>
            <a:endParaRPr lang="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2268008"/>
            <a:ext cx="4954587" cy="330305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9066"/>
            <a:ext cx="4951413" cy="3300942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1 июня на территории МБУ ДК "Воскресенский" состоялось торжественное открытие детской спортивной площадки.</a:t>
            </a: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476982"/>
            <a:ext cx="4954587" cy="29727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4114"/>
            <a:ext cx="4951413" cy="2970847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1800" dirty="0" err="1"/>
              <a:t>Безымянское</a:t>
            </a:r>
            <a:r>
              <a:rPr lang="ru-RU" sz="1800" dirty="0"/>
              <a:t> муниципальное образование приняло участие в ежегодной Всероссийской акции "Чистый берег", которая проводилась с 12 по 31 мая 2018 </a:t>
            </a:r>
            <a:r>
              <a:rPr lang="ru-RU" sz="1800" dirty="0" smtClean="0"/>
              <a:t>года.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Добровольцы из числа волонтеров и учащихся школы села </a:t>
            </a:r>
            <a:r>
              <a:rPr lang="ru-RU" sz="1800" dirty="0" err="1"/>
              <a:t>Воскресенка</a:t>
            </a:r>
            <a:r>
              <a:rPr lang="ru-RU" sz="1800" dirty="0"/>
              <a:t> приняли активное участие в очистке берегов водных объектов от мусора, в местах отдыха населения.</a:t>
            </a:r>
            <a:endParaRPr lang="ru" sz="18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0"/>
            <a:ext cx="12104318" cy="6857999"/>
          </a:xfr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формат)(2)</Template>
  <TotalTime>34</TotalTime>
  <Words>172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Природа 16 х 9</vt:lpstr>
      <vt:lpstr>Дети верят в чудеса</vt:lpstr>
      <vt:lpstr>В рамках проведения конкурсного задания «Дети верят в чудеса» конкурса Городов России «Город – территория детства» на территории Безымянского муниципального образования были проведены мероприятия направленные на поддержку семей с детьми , попавших в трудную жизненную ситуацию, на повышение ответственности родителей за воспитание детей, профилактика детского неблагополучия. </vt:lpstr>
      <vt:lpstr>Родительс-кий компас</vt:lpstr>
      <vt:lpstr>В рамках участия во Всероссийском конкурсе городов России «Город –территория детства» и в преддверии празднования «Дня защиты детей», в селе Калинино Безымянского муниципального образования, состоялось открытие детской игровой площадки. </vt:lpstr>
      <vt:lpstr>1 июня на территории МБУ ДК "Воскресенский" состоялось торжественное открытие детской спортивной площадки.</vt:lpstr>
      <vt:lpstr>Безымянское муниципальное образование приняло участие в ежегодной Всероссийской акции "Чистый берег", которая проводилась с 12 по 31 мая 2018 года.  Добровольцы из числа волонтеров и учащихся школы села Воскресенка приняли активное участие в очистке берегов водных объектов от мусора, в местах отдыха населения.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верят в чудеса</dc:title>
  <dc:creator>Владелец</dc:creator>
  <cp:lastModifiedBy>Владелец</cp:lastModifiedBy>
  <cp:revision>5</cp:revision>
  <dcterms:created xsi:type="dcterms:W3CDTF">2018-08-21T12:22:57Z</dcterms:created>
  <dcterms:modified xsi:type="dcterms:W3CDTF">2018-08-21T13:20:30Z</dcterms:modified>
</cp:coreProperties>
</file>